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8" r:id="rId10"/>
    <p:sldId id="269" r:id="rId11"/>
    <p:sldId id="262" r:id="rId12"/>
    <p:sldId id="263" r:id="rId13"/>
    <p:sldId id="270" r:id="rId14"/>
    <p:sldId id="264" r:id="rId15"/>
    <p:sldId id="26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knut Antiqua Medium" pitchFamily="2" charset="77"/>
      <p:regular r:id="rId21"/>
    </p:embeddedFont>
    <p:embeddedFont>
      <p:font typeface="Inknut Antiqua Medium Bold" pitchFamily="2" charset="77"/>
      <p:regular r:id="rId22"/>
      <p:bold r:id="rId23"/>
    </p:embeddedFont>
    <p:embeddedFont>
      <p:font typeface="Muli Bold" pitchFamily="2" charset="77"/>
      <p:regular r:id="rId24"/>
      <p:bold r:id="rId25"/>
    </p:embeddedFont>
    <p:embeddedFont>
      <p:font typeface="Muli Regular" pitchFamily="2" charset="77"/>
      <p:regular r:id="rId26"/>
    </p:embeddedFont>
    <p:embeddedFont>
      <p:font typeface="Muli Regular Bold" pitchFamily="2" charset="77"/>
      <p:regular r:id="rId27"/>
      <p:bold r:id="rId28"/>
    </p:embeddedFont>
    <p:embeddedFont>
      <p:font typeface="Space Mono" panose="02000509040000020004" pitchFamily="49" charset="7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3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4138848" y="4814484"/>
            <a:ext cx="5361019" cy="4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DEC 01,2020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16006" y="1302227"/>
            <a:ext cx="8427994" cy="8235652"/>
            <a:chOff x="0" y="0"/>
            <a:chExt cx="11237325" cy="109808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11237325" cy="779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>
                  <a:solidFill>
                    <a:srgbClr val="FFFFFF"/>
                  </a:solidFill>
                  <a:latin typeface="Muli Bold"/>
                </a:rPr>
                <a:t>AWS Website Hosting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01076"/>
              <a:ext cx="11237325" cy="257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Muli Regular"/>
                </a:rPr>
                <a:t>Group 2: Y</a:t>
              </a:r>
              <a:r>
                <a:rPr lang="en-US" sz="5600">
                  <a:solidFill>
                    <a:srgbClr val="FFFFFF"/>
                  </a:solidFill>
                  <a:latin typeface="Muli Regular Bold"/>
                </a:rPr>
                <a:t>unyun Jiang Malikat Coulibaly 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C0E49-180B-884E-BA62-54F5211A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4" y="3037856"/>
            <a:ext cx="5943600" cy="587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64520-586A-DC49-80DD-DC159434B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8"/>
          <a:stretch/>
        </p:blipFill>
        <p:spPr>
          <a:xfrm>
            <a:off x="4747067" y="408956"/>
            <a:ext cx="7379368" cy="52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AB45A-8934-3F43-9F96-9E1DDC92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t="4814" r="8889"/>
          <a:stretch/>
        </p:blipFill>
        <p:spPr>
          <a:xfrm>
            <a:off x="12128207" y="3131376"/>
            <a:ext cx="5562600" cy="60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16475" y="829309"/>
            <a:ext cx="9210261" cy="8628382"/>
            <a:chOff x="0" y="0"/>
            <a:chExt cx="3807918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3567345"/>
            </a:xfrm>
            <a:custGeom>
              <a:avLst/>
              <a:gdLst/>
              <a:ahLst/>
              <a:cxnLst/>
              <a:rect l="l" t="t" r="r" b="b"/>
              <a:pathLst>
                <a:path w="3807919" h="3567345">
                  <a:moveTo>
                    <a:pt x="3683458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442885"/>
                  </a:lnTo>
                  <a:cubicBezTo>
                    <a:pt x="3807919" y="3511465"/>
                    <a:pt x="3752038" y="3567345"/>
                    <a:pt x="3683458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34126" y="829832"/>
            <a:ext cx="8925174" cy="8809467"/>
            <a:chOff x="0" y="0"/>
            <a:chExt cx="3690051" cy="2989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2989991"/>
            </a:xfrm>
            <a:custGeom>
              <a:avLst/>
              <a:gdLst/>
              <a:ahLst/>
              <a:cxnLst/>
              <a:rect l="l" t="t" r="r" b="b"/>
              <a:pathLst>
                <a:path w="3690051" h="2989991">
                  <a:moveTo>
                    <a:pt x="3565591" y="2989991"/>
                  </a:moveTo>
                  <a:lnTo>
                    <a:pt x="124460" y="2989991"/>
                  </a:lnTo>
                  <a:cubicBezTo>
                    <a:pt x="55880" y="2989991"/>
                    <a:pt x="0" y="2934111"/>
                    <a:pt x="0" y="28655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65531"/>
                  </a:lnTo>
                  <a:cubicBezTo>
                    <a:pt x="3690051" y="2934111"/>
                    <a:pt x="3634171" y="2989991"/>
                    <a:pt x="3565591" y="2989991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4853560" y="482022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103983" y="1712421"/>
            <a:ext cx="5096476" cy="1744966"/>
            <a:chOff x="-101684" y="-222493"/>
            <a:chExt cx="6795302" cy="2326622"/>
          </a:xfrm>
        </p:grpSpPr>
        <p:sp>
          <p:nvSpPr>
            <p:cNvPr id="9" name="TextBox 9"/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Median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7367" y="3971644"/>
            <a:ext cx="4139866" cy="1367461"/>
            <a:chOff x="0" y="-66675"/>
            <a:chExt cx="5519822" cy="182328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30 minutes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9284" y="1657496"/>
            <a:ext cx="3307668" cy="208383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3507390"/>
            <a:ext cx="5676900" cy="204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LightSail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7EE5FCE-5D18-D94E-8E8B-429318C763A5}"/>
              </a:ext>
            </a:extLst>
          </p:cNvPr>
          <p:cNvGrpSpPr/>
          <p:nvPr/>
        </p:nvGrpSpPr>
        <p:grpSpPr>
          <a:xfrm>
            <a:off x="9106132" y="5882113"/>
            <a:ext cx="4139866" cy="1367461"/>
            <a:chOff x="0" y="-66675"/>
            <a:chExt cx="5519822" cy="1823282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23081941-8FBC-B14A-889F-85C06531E073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3-4 dollars at start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22C9AD10-1533-DE41-AB2E-A6727357F8A4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08694D9-EE31-6441-B468-88B857ABF99F}"/>
              </a:ext>
            </a:extLst>
          </p:cNvPr>
          <p:cNvGrpSpPr/>
          <p:nvPr/>
        </p:nvGrpSpPr>
        <p:grpSpPr>
          <a:xfrm>
            <a:off x="9078901" y="7628437"/>
            <a:ext cx="4139866" cy="1367461"/>
            <a:chOff x="0" y="-66675"/>
            <a:chExt cx="5519822" cy="1823282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9195F3BD-D384-BA46-875B-90323BB2906F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Good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46412E75-12C5-334C-A3AD-21CC04F379F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482-9BEA-F840-8AFF-9AE438D05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45078"/>
          <a:stretch/>
        </p:blipFill>
        <p:spPr>
          <a:xfrm>
            <a:off x="228600" y="876300"/>
            <a:ext cx="80772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95CD-022C-EF45-A2E3-4D0CE5A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04970"/>
            <a:ext cx="7277099" cy="41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A295C-39B4-2442-BBD0-B0D730FE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5028712"/>
            <a:ext cx="5848352" cy="4351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D56E1-2366-B044-83D4-238D143D6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33" y="5017193"/>
            <a:ext cx="6553199" cy="4362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94CA0-56D5-D44D-976B-4BAB5AF1A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161" y="5017193"/>
            <a:ext cx="5118100" cy="4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2759" y="299638"/>
            <a:ext cx="1415075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AWS Amplify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873A9FC6-5748-0E49-97F8-48F11E1746C6}"/>
              </a:ext>
            </a:extLst>
          </p:cNvPr>
          <p:cNvGrpSpPr/>
          <p:nvPr/>
        </p:nvGrpSpPr>
        <p:grpSpPr>
          <a:xfrm>
            <a:off x="2281389" y="2200546"/>
            <a:ext cx="5096476" cy="1744966"/>
            <a:chOff x="-101684" y="-222493"/>
            <a:chExt cx="6795302" cy="2326622"/>
          </a:xfrm>
        </p:grpSpPr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05BCB1AC-A34C-9A40-BC47-D498B1DD4CE5}"/>
                </a:ext>
              </a:extLst>
            </p:cNvPr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Not complex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8F3A3AF-4509-5941-954F-328AF4B7C131}"/>
                </a:ext>
              </a:extLst>
            </p:cNvPr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BE216F8-59B5-614B-96C5-38DC76314AE1}"/>
              </a:ext>
            </a:extLst>
          </p:cNvPr>
          <p:cNvGrpSpPr/>
          <p:nvPr/>
        </p:nvGrpSpPr>
        <p:grpSpPr>
          <a:xfrm>
            <a:off x="2344773" y="4459769"/>
            <a:ext cx="4139866" cy="1367461"/>
            <a:chOff x="0" y="-66675"/>
            <a:chExt cx="5519822" cy="1823282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1413619-4DEE-CE41-932E-85D434813D02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8-10 minutes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30CAE61-3844-554A-A4E9-14C419E5CB9D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9C52478-3FCC-9C44-A395-45A26E7110BD}"/>
              </a:ext>
            </a:extLst>
          </p:cNvPr>
          <p:cNvGrpSpPr/>
          <p:nvPr/>
        </p:nvGrpSpPr>
        <p:grpSpPr>
          <a:xfrm>
            <a:off x="2283538" y="6370238"/>
            <a:ext cx="4139866" cy="1367461"/>
            <a:chOff x="0" y="-66675"/>
            <a:chExt cx="5519822" cy="1823282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6C162E1-F9C0-C342-A5C3-4D2FBDA3AE5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A few  dollars at start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F258AC83-E731-9E41-9819-C15DA87CA865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4FA8515C-97C8-B04B-B1C5-5EC3D308922E}"/>
              </a:ext>
            </a:extLst>
          </p:cNvPr>
          <p:cNvGrpSpPr/>
          <p:nvPr/>
        </p:nvGrpSpPr>
        <p:grpSpPr>
          <a:xfrm>
            <a:off x="2256307" y="8116562"/>
            <a:ext cx="4139866" cy="1367461"/>
            <a:chOff x="0" y="-66675"/>
            <a:chExt cx="5519822" cy="1823282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5CA9F464-CBD2-0E47-9070-226B4F92E3F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Good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F492660-9C05-B146-8240-8DAEC2984A7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4437" y="1028700"/>
            <a:ext cx="10004863" cy="2235712"/>
            <a:chOff x="0" y="0"/>
            <a:chExt cx="6420032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838702" y="1257230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EFFICIENCY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54437" y="3503456"/>
            <a:ext cx="10004863" cy="2235712"/>
            <a:chOff x="0" y="0"/>
            <a:chExt cx="6420032" cy="1434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437" y="4372544"/>
            <a:ext cx="10004863" cy="1366623"/>
            <a:chOff x="0" y="0"/>
            <a:chExt cx="6420032" cy="876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38702" y="3713658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45904"/>
            <a:ext cx="5114437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Overall Summary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0885" y="7437942"/>
            <a:ext cx="1737370" cy="1615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254437" y="5983594"/>
            <a:ext cx="10004863" cy="2235712"/>
            <a:chOff x="0" y="0"/>
            <a:chExt cx="6420032" cy="1434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54437" y="6852683"/>
            <a:ext cx="10004863" cy="1366623"/>
            <a:chOff x="0" y="0"/>
            <a:chExt cx="6420032" cy="876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8702" y="6167096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OVERALL PERFORMANCE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54437" y="1897789"/>
            <a:ext cx="10004863" cy="1366623"/>
            <a:chOff x="0" y="0"/>
            <a:chExt cx="6420032" cy="87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838702" y="2338707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8702" y="4813462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S3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38702" y="7062510"/>
            <a:ext cx="8700282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 and AWS </a:t>
            </a:r>
            <a:r>
              <a:rPr lang="en-US" sz="2600" u="none" dirty="0" err="1">
                <a:solidFill>
                  <a:srgbClr val="FFFFFF"/>
                </a:solidFill>
                <a:latin typeface="Muli Regular"/>
              </a:rPr>
              <a:t>Lightsail</a:t>
            </a:r>
            <a:endParaRPr lang="en-US" sz="2600" u="none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52329"/>
            <a:ext cx="5954903" cy="4849547"/>
            <a:chOff x="0" y="0"/>
            <a:chExt cx="7939870" cy="646606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7939870" cy="406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Project Objective Review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21783"/>
              <a:ext cx="6317108" cy="1944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Amazon S3 , Amazon Lightsail,  AWS Amplify Console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55289" y="1798639"/>
            <a:ext cx="7082849" cy="6829648"/>
            <a:chOff x="0" y="0"/>
            <a:chExt cx="9443798" cy="91061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6770"/>
              <a:ext cx="9443798" cy="128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simple static website hosting, serverless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S3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32542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deploying simple website hosting using WordPress, Joomla, Moodle and other.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5980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Lightsail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62085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lets you create Single-Page Applications (SPAs) and allows dynamic interaction with users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85523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Amplify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8290" y="1780249"/>
            <a:ext cx="7741010" cy="1582457"/>
            <a:chOff x="0" y="0"/>
            <a:chExt cx="10321346" cy="2109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3354" y="1028700"/>
            <a:ext cx="7435946" cy="1748736"/>
            <a:chOff x="0" y="0"/>
            <a:chExt cx="5208002" cy="122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l="l" t="t" r="r" b="b"/>
              <a:pathLst>
                <a:path w="5208003" h="122478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415866" y="1430640"/>
            <a:ext cx="6141235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Efficiency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290" y="4662937"/>
            <a:ext cx="7741010" cy="1582457"/>
            <a:chOff x="0" y="0"/>
            <a:chExt cx="10321346" cy="2109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3354" y="3958467"/>
            <a:ext cx="5943857" cy="1746500"/>
            <a:chOff x="0" y="0"/>
            <a:chExt cx="4162971" cy="1223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62971" cy="1223217"/>
            </a:xfrm>
            <a:custGeom>
              <a:avLst/>
              <a:gdLst/>
              <a:ahLst/>
              <a:cxnLst/>
              <a:rect l="l" t="t" r="r" b="b"/>
              <a:pathLst>
                <a:path w="4162971" h="1223217">
                  <a:moveTo>
                    <a:pt x="4038510" y="1223217"/>
                  </a:moveTo>
                  <a:lnTo>
                    <a:pt x="124460" y="1223217"/>
                  </a:lnTo>
                  <a:cubicBezTo>
                    <a:pt x="55880" y="1223217"/>
                    <a:pt x="0" y="1167337"/>
                    <a:pt x="0" y="109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8757"/>
                  </a:lnTo>
                  <a:cubicBezTo>
                    <a:pt x="4162971" y="1167337"/>
                    <a:pt x="4107091" y="1223217"/>
                    <a:pt x="4038510" y="12232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415866" y="4359288"/>
            <a:ext cx="4758834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Cost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285" y="7960503"/>
            <a:ext cx="1383430" cy="128659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518290" y="7581497"/>
            <a:ext cx="7741010" cy="1582457"/>
            <a:chOff x="0" y="0"/>
            <a:chExt cx="10321346" cy="21099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23354" y="6777451"/>
            <a:ext cx="4920253" cy="1742359"/>
            <a:chOff x="0" y="0"/>
            <a:chExt cx="3446056" cy="12203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46056" cy="1220317"/>
            </a:xfrm>
            <a:custGeom>
              <a:avLst/>
              <a:gdLst/>
              <a:ahLst/>
              <a:cxnLst/>
              <a:rect l="l" t="t" r="r" b="b"/>
              <a:pathLst>
                <a:path w="3446056" h="1220317">
                  <a:moveTo>
                    <a:pt x="3321596" y="1220317"/>
                  </a:moveTo>
                  <a:lnTo>
                    <a:pt x="124460" y="1220317"/>
                  </a:lnTo>
                  <a:cubicBezTo>
                    <a:pt x="55880" y="1220317"/>
                    <a:pt x="0" y="1164437"/>
                    <a:pt x="0" y="10958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21596" y="0"/>
                  </a:lnTo>
                  <a:cubicBezTo>
                    <a:pt x="3390176" y="0"/>
                    <a:pt x="3446056" y="55880"/>
                    <a:pt x="3446056" y="124460"/>
                  </a:cubicBezTo>
                  <a:lnTo>
                    <a:pt x="3446056" y="1095857"/>
                  </a:lnTo>
                  <a:cubicBezTo>
                    <a:pt x="3446056" y="1164437"/>
                    <a:pt x="3390176" y="1220317"/>
                    <a:pt x="3321596" y="12203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415866" y="7027795"/>
            <a:ext cx="3717973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>
                <a:solidFill>
                  <a:srgbClr val="FFFFFF"/>
                </a:solidFill>
                <a:latin typeface="Muli Bold"/>
              </a:rPr>
              <a:t>Overall Performance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6925" y="2860774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COMPLEXITY OF THE PROCESS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6925" y="5774483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THE SERVICE CHARGE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6925" y="8688737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APPEARANCE AND UTILITY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300382"/>
            <a:ext cx="6384183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Evaluation Criterion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54284" y="817830"/>
            <a:ext cx="1383430" cy="128659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-5400000">
            <a:off x="16289171" y="7219943"/>
            <a:ext cx="556829" cy="556829"/>
            <a:chOff x="0" y="0"/>
            <a:chExt cx="742438" cy="742438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 rot="-5400000">
            <a:off x="16289171" y="4301383"/>
            <a:ext cx="556829" cy="556829"/>
            <a:chOff x="0" y="0"/>
            <a:chExt cx="742438" cy="742438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 rot="-5400000">
            <a:off x="16289171" y="798718"/>
            <a:ext cx="556829" cy="556829"/>
            <a:chOff x="0" y="0"/>
            <a:chExt cx="742438" cy="742438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F85A1-F450-5A42-B6DD-AD3621062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" t="9494" r="43982" b="11351"/>
          <a:stretch/>
        </p:blipFill>
        <p:spPr>
          <a:xfrm>
            <a:off x="3886200" y="1943100"/>
            <a:ext cx="9448800" cy="8142534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25472D20-313D-164C-8950-71EA25796198}"/>
              </a:ext>
            </a:extLst>
          </p:cNvPr>
          <p:cNvSpPr txBox="1"/>
          <p:nvPr/>
        </p:nvSpPr>
        <p:spPr>
          <a:xfrm>
            <a:off x="2514600" y="470796"/>
            <a:ext cx="1133775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7199" spc="-71" dirty="0" err="1">
                <a:latin typeface="Muli Bold"/>
              </a:rPr>
              <a:t>Index.html</a:t>
            </a:r>
            <a:endParaRPr lang="en-US" sz="7199" spc="-71" dirty="0">
              <a:latin typeface="Muli Bold"/>
            </a:endParaRPr>
          </a:p>
        </p:txBody>
      </p:sp>
    </p:spTree>
    <p:extLst>
      <p:ext uri="{BB962C8B-B14F-4D97-AF65-F5344CB8AC3E}">
        <p14:creationId xmlns:p14="http://schemas.microsoft.com/office/powerpoint/2010/main" val="371111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1028176"/>
            <a:ext cx="5467466" cy="8229600"/>
            <a:chOff x="0" y="0"/>
            <a:chExt cx="3247482" cy="4888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4888092"/>
            </a:xfrm>
            <a:custGeom>
              <a:avLst/>
              <a:gdLst/>
              <a:ahLst/>
              <a:cxnLst/>
              <a:rect l="l" t="t" r="r" b="b"/>
              <a:pathLst>
                <a:path w="3247482" h="4888092">
                  <a:moveTo>
                    <a:pt x="3123022" y="4888092"/>
                  </a:moveTo>
                  <a:lnTo>
                    <a:pt x="124460" y="4888092"/>
                  </a:lnTo>
                  <a:cubicBezTo>
                    <a:pt x="55880" y="4888092"/>
                    <a:pt x="0" y="4832212"/>
                    <a:pt x="0" y="4763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4763632"/>
                  </a:lnTo>
                  <a:cubicBezTo>
                    <a:pt x="3247482" y="4832212"/>
                    <a:pt x="3191602" y="4888092"/>
                    <a:pt x="3123022" y="4888092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50519" y="1028176"/>
            <a:ext cx="7291256" cy="172471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50519" y="5108803"/>
            <a:ext cx="7291256" cy="1724719"/>
            <a:chOff x="0" y="0"/>
            <a:chExt cx="4393297" cy="1039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81010" y="3068489"/>
            <a:ext cx="7278290" cy="1724719"/>
            <a:chOff x="0" y="0"/>
            <a:chExt cx="4385484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81010" y="7149116"/>
            <a:ext cx="7278290" cy="1724719"/>
            <a:chOff x="0" y="0"/>
            <a:chExt cx="4385484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010" y="1274454"/>
            <a:ext cx="4240718" cy="1210732"/>
            <a:chOff x="0" y="-28575"/>
            <a:chExt cx="5654291" cy="16143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65429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8345"/>
              <a:ext cx="5654291" cy="707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CREATE S3 BUCKETS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5176160"/>
            <a:ext cx="6838746" cy="1626181"/>
            <a:chOff x="0" y="0"/>
            <a:chExt cx="9118328" cy="21682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9118328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7870"/>
              <a:ext cx="9118328" cy="128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Space Mono"/>
                </a:rPr>
                <a:t>CHANGE BUCKET POLICY FOR PUBLIC ACCESS FOR DOMAIN BUCKET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08380" y="7125975"/>
            <a:ext cx="5250920" cy="1167465"/>
            <a:chOff x="0" y="-28575"/>
            <a:chExt cx="7001226" cy="15566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7001226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87870"/>
              <a:ext cx="7001226" cy="64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Space Mono"/>
                </a:rPr>
                <a:t>DNS CONFIGURATION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46056" y="3351185"/>
            <a:ext cx="4755620" cy="1182470"/>
            <a:chOff x="0" y="-28575"/>
            <a:chExt cx="6340827" cy="157662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590226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7870"/>
              <a:ext cx="6340827" cy="660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UPLOAD WEBSITE PAGE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48890" y="3930848"/>
            <a:ext cx="5735181" cy="104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FFFFFF"/>
                </a:solidFill>
                <a:latin typeface="Muli Bold"/>
              </a:rPr>
              <a:t>AWS S3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746" y="1388471"/>
            <a:ext cx="1181329" cy="100412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0407" y="5584200"/>
            <a:ext cx="1228452" cy="77392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35373" y="3461116"/>
            <a:ext cx="911283" cy="93946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05500" y="7564052"/>
            <a:ext cx="841156" cy="894846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76021F1-6140-A341-BAA8-CB0CB72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8513"/>
            <a:ext cx="5486400" cy="3817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D9E590-5D0D-3A41-B43B-2B54530CF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/>
        </p:blipFill>
        <p:spPr>
          <a:xfrm>
            <a:off x="6136760" y="938513"/>
            <a:ext cx="5791200" cy="3817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94FABB-FA98-EA46-85CC-CA997DF4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20" y="938513"/>
            <a:ext cx="5791200" cy="3904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D67552-7751-464F-A37E-CD7B5C4AE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53100"/>
            <a:ext cx="6893442" cy="25996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59D44E-2A65-814A-8583-101FF62865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8"/>
          <a:stretch/>
        </p:blipFill>
        <p:spPr>
          <a:xfrm>
            <a:off x="7426842" y="5443790"/>
            <a:ext cx="5247167" cy="4643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6FD3A1-48FB-F747-9A93-D65A4116D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66" y="5443789"/>
            <a:ext cx="4985180" cy="4550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D5DAE3B-861B-924C-BD8E-3E9F450BF61F}"/>
              </a:ext>
            </a:extLst>
          </p:cNvPr>
          <p:cNvSpPr txBox="1"/>
          <p:nvPr/>
        </p:nvSpPr>
        <p:spPr>
          <a:xfrm>
            <a:off x="5867400" y="887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8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572917" y="8503867"/>
            <a:ext cx="3724951" cy="45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800" u="none" spc="-28">
                <a:solidFill>
                  <a:srgbClr val="000000"/>
                </a:solidFill>
                <a:latin typeface="Inknut Antiqua Medium Bold"/>
              </a:rPr>
              <a:t>Next steps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1681" y="3123331"/>
            <a:ext cx="4982799" cy="1738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Time spend: 10 minutes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7739" y="6560538"/>
            <a:ext cx="5209821" cy="82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400" dirty="0">
                <a:solidFill>
                  <a:srgbClr val="0048CD"/>
                </a:solidFill>
                <a:latin typeface="Muli Bold"/>
              </a:rPr>
              <a:t>Performance: fair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72917" y="1761227"/>
            <a:ext cx="2280164" cy="8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5170" dirty="0">
                <a:solidFill>
                  <a:srgbClr val="0048CD"/>
                </a:solidFill>
                <a:latin typeface="Muli Bold"/>
              </a:rPr>
              <a:t>Simple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0929" y="3101889"/>
            <a:ext cx="5922248" cy="204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Summary of  AWS S3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451772"/>
            <a:ext cx="1546363" cy="154636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27" name="Freeform 27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78646" y="3683586"/>
            <a:ext cx="1767357" cy="136086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2821" y="5364071"/>
            <a:ext cx="1602449" cy="1546363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36" name="TextBox 36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PITCH DECK V 1.0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96859F70-991F-7F41-BD50-EB45CEB30B1C}"/>
              </a:ext>
            </a:extLst>
          </p:cNvPr>
          <p:cNvSpPr txBox="1"/>
          <p:nvPr/>
        </p:nvSpPr>
        <p:spPr>
          <a:xfrm>
            <a:off x="8716181" y="5270503"/>
            <a:ext cx="5438421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Cost: pay as needed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5396" y="973328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5396" y="-653511"/>
            <a:ext cx="7224722" cy="68273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02852" y="4386839"/>
            <a:ext cx="14774899" cy="467256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050752" y="1826329"/>
            <a:ext cx="6405545" cy="2085509"/>
            <a:chOff x="0" y="0"/>
            <a:chExt cx="8540726" cy="278067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92009"/>
              <a:ext cx="8540726" cy="78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With WordPress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200"/>
              <a:ext cx="8540726" cy="138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AWS Lightsail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58114" y="749807"/>
            <a:ext cx="6036" cy="65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32C8668-CA32-754B-A194-665667A56970}"/>
              </a:ext>
            </a:extLst>
          </p:cNvPr>
          <p:cNvSpPr/>
          <p:nvPr/>
        </p:nvSpPr>
        <p:spPr>
          <a:xfrm>
            <a:off x="609600" y="4226775"/>
            <a:ext cx="15468600" cy="236452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28425-9850-BA47-9B70-DA62EEEA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4191000" cy="237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E600-D8DE-6F4B-8C38-C08CB57A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0" y="591824"/>
            <a:ext cx="4795840" cy="4783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5E613-CBAC-BB4F-B349-7F8DB6258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34760"/>
            <a:ext cx="4592159" cy="413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A08DC-9D9C-1D45-82E4-A2BA9348E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2"/>
          <a:stretch/>
        </p:blipFill>
        <p:spPr>
          <a:xfrm>
            <a:off x="13868400" y="1180956"/>
            <a:ext cx="4421046" cy="3962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5AF38-8CFA-484A-982A-03FD589DC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r="47686"/>
          <a:stretch/>
        </p:blipFill>
        <p:spPr>
          <a:xfrm>
            <a:off x="1295400" y="5688476"/>
            <a:ext cx="6553200" cy="4085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2CB1D-567A-0743-BE3E-FBCF59AC8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02" y="6210300"/>
            <a:ext cx="6177221" cy="3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3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208</Words>
  <Application>Microsoft Macintosh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Space Mono</vt:lpstr>
      <vt:lpstr>Muli Regular Bold</vt:lpstr>
      <vt:lpstr>Inknut Antiqua Medium Bold</vt:lpstr>
      <vt:lpstr>Calibri</vt:lpstr>
      <vt:lpstr>Arial</vt:lpstr>
      <vt:lpstr>Muli Bold</vt:lpstr>
      <vt:lpstr>Inknut Antiqua Medium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Website Hosting</dc:title>
  <dc:creator>yjiang</dc:creator>
  <cp:lastModifiedBy>Microsoft Office User</cp:lastModifiedBy>
  <cp:revision>10</cp:revision>
  <dcterms:created xsi:type="dcterms:W3CDTF">2006-08-16T00:00:00Z</dcterms:created>
  <dcterms:modified xsi:type="dcterms:W3CDTF">2020-12-01T01:19:16Z</dcterms:modified>
  <dc:identifier>DAEOKepjfV4</dc:identifier>
</cp:coreProperties>
</file>